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57" r:id="rId4"/>
    <p:sldId id="261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ny slide" id="{5033692A-D78A-E84E-9ABF-6415368F691A}">
          <p14:sldIdLst>
            <p14:sldId id="264"/>
          </p14:sldIdLst>
        </p14:section>
        <p14:section name="Predelovy slide" id="{5509BEBB-4420-674D-9C95-DDAA5580938B}">
          <p14:sldIdLst>
            <p14:sldId id="259"/>
            <p14:sldId id="257"/>
          </p14:sldIdLst>
        </p14:section>
        <p14:section name="Prezentacny slide" id="{7E5594FB-337F-D744-9335-20ACC0D21666}">
          <p14:sldIdLst>
            <p14:sldId id="261"/>
            <p14:sldId id="263"/>
            <p14:sldId id="260"/>
          </p14:sldIdLst>
        </p14:section>
        <p14:section name="Zaverecny slide" id="{F7166A38-ED44-C147-B20F-AEC4A9FADB0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868" y="54"/>
      </p:cViewPr>
      <p:guideLst>
        <p:guide orient="horz" pos="572"/>
        <p:guide pos="665"/>
        <p:guide pos="7015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A5D9-F971-24CD-1823-9EC62EA7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3940A-E3C4-3C33-44AF-5F8E66C4D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D64E3-6260-1198-615B-8B639D66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9386-763D-64E2-9A3C-00680BF3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1E9C-3F43-B45F-C0D1-4CE070C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674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BFC5-EDEE-0CFD-D9DF-A56502C8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D83D1-BBC1-4CAA-06CE-8F2511BAD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DD3E-B9ED-9BD4-A6B6-116C6AEA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2E8C6-1993-0C90-5991-333033A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9412-A527-D581-D9C4-E8243A0C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9798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B6984-1713-A3DB-47E6-E9912364A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9EDE9-8364-DF18-008D-7976FE903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47C-0F4E-E503-4CF5-C2FE737E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5049D-BBE7-9B34-FAD5-B876DAD1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FCF5A-4FF3-FE0F-CA4E-1F279E06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1325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4E7-B198-C73F-CC72-05F824CE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93F1-C4B1-C1C9-D18D-5545F559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BFF0-81A4-9E72-ACE8-C3CAFE29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6726-0B66-1B9B-9249-B1A51976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01B3-7FE7-BF22-B8C0-0267DC8E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52837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C7FA-F118-F38E-7F25-216E0A36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A5C63-2D5C-DE52-CABB-9C58A81E5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C7607-50C6-5A9A-1E69-1FBC40D8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0910-261B-8862-935C-84DE5AA2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9726E-4E26-AB5F-C6F7-CE6A1B7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466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9D5B-0828-C82D-0067-A2CA1239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06D3-3426-7E28-EA78-8D6DD0EEF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523D8-49F6-AF97-BBF7-4068357EE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B6428-C041-14EF-DB3D-190D99CB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4FFB9-99DC-280E-9437-09EF00AF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AC05-558D-F38E-65CD-AB853BFC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20710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8C5B-D69F-79A7-8FA8-5074B317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419A0-B213-7AFB-7071-7BBACF4B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1C0B2-6483-26D8-4DF4-35E9EBB48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3D4F-E5B0-B046-7170-95BDEE039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8A731-9264-731A-C70E-43951326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D8A63-BD10-3DB6-891B-A71568EE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C49AF-50BD-40EA-8F49-A43CF352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877A5-8725-77A9-7C86-ACB5A2D3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88515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C799-B55A-355A-B06F-07887625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E2C21-10C7-9A5B-E146-9DA0AAB9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94FB0-F187-0491-6618-1358BE0B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06C8A-9355-D9EF-D1A8-96B7BB17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3665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4968F-00B8-684B-9E5F-0CDAA102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0E52B-CA15-E547-B6C6-9705CF91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FFFA0-849B-B6F0-5AC3-8DB6284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64706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4169-FB47-ABEB-4048-2E808139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B3CF-8101-F1E1-D6F1-D2102A4F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56D88-05E1-605C-3DAB-A8BCFC17D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D0B89-4F1D-6838-77EF-316925E8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45309-99A4-EF70-6FA8-E4CC52A4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32C34-9607-AF3E-3357-A1CEE6B0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007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7CC4-BB74-ED7F-706B-35E8CACB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EB9A7-4136-271A-70C2-0B193DFD2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EBF9A-8246-1E6E-0A66-2438D31BE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4F8E6-4EBF-E865-E052-3A91601B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30EA-47B3-EE6B-D042-37EA37EC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E22A-DED5-CA5A-620D-CF44F292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81551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AB270-DC55-F4E4-F73C-79E1CBBD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243A-6F27-3414-64C0-0A68F8E0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E706-6811-C9AA-B979-26EB72ED9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37D2A-0CB2-3A48-848C-E044BB03D454}" type="datetimeFigureOut">
              <a:rPr lang="en-SK" smtClean="0"/>
              <a:t>06/26/2024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CEAC-F36C-21EB-3346-62D91F94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6BA99-91FC-B6B6-A1BB-647A1EB97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7050C-1536-514A-A863-B327D45A0321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52260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FDA180CA-433E-D708-AAB3-4E89E5785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1" t="16181" r="25494" b="12817"/>
          <a:stretch/>
        </p:blipFill>
        <p:spPr>
          <a:xfrm>
            <a:off x="245658" y="774208"/>
            <a:ext cx="6473621" cy="37022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BDE0CD-8E72-5597-54AE-BB7A4313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87" y="4822261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4112D-8DBB-DB60-B776-ADB22ECEBC79}"/>
              </a:ext>
            </a:extLst>
          </p:cNvPr>
          <p:cNvSpPr txBox="1">
            <a:spLocks/>
          </p:cNvSpPr>
          <p:nvPr/>
        </p:nvSpPr>
        <p:spPr>
          <a:xfrm>
            <a:off x="1055687" y="5519158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152748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14D66AF-0762-978D-C374-D052D1A45CA7}"/>
              </a:ext>
            </a:extLst>
          </p:cNvPr>
          <p:cNvSpPr txBox="1">
            <a:spLocks/>
          </p:cNvSpPr>
          <p:nvPr/>
        </p:nvSpPr>
        <p:spPr>
          <a:xfrm>
            <a:off x="1032680" y="20871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K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237C55-2EF2-8799-2B45-1DB2CB115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4EDB81-813E-2939-60C0-615DE390B0BF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243626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8126F8-7471-9521-AA54-A048342D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F2646-00C9-D874-248F-8681D0D3E06F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9158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901CC0B3-AC30-AA3E-F055-68BDA2D322B2}"/>
              </a:ext>
            </a:extLst>
          </p:cNvPr>
          <p:cNvSpPr txBox="1">
            <a:spLocks/>
          </p:cNvSpPr>
          <p:nvPr/>
        </p:nvSpPr>
        <p:spPr>
          <a:xfrm>
            <a:off x="1056313" y="2308324"/>
            <a:ext cx="10080625" cy="2783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Text (Arial Regular 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 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</a:p>
          <a:p>
            <a:pPr algn="l"/>
            <a:endParaRPr lang="en-SK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A64271-2C16-3022-C545-EFC2AC81E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354A12-BF21-4D96-AB4E-B81F2D208CAE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37141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9A63F61-5960-DC58-13E7-3894758BCCE0}"/>
              </a:ext>
            </a:extLst>
          </p:cNvPr>
          <p:cNvSpPr txBox="1">
            <a:spLocks/>
          </p:cNvSpPr>
          <p:nvPr/>
        </p:nvSpPr>
        <p:spPr>
          <a:xfrm>
            <a:off x="1056313" y="2308324"/>
            <a:ext cx="10080625" cy="2783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Text (Arial Regular 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 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</a:p>
          <a:p>
            <a:pPr algn="l"/>
            <a:endParaRPr lang="en-SK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A7803-0563-6E31-0B74-AE978C5D0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4B6B46-87EF-C575-32F5-24F257295871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104816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AC8385B-680D-0F3D-3F98-6847813CDE80}"/>
              </a:ext>
            </a:extLst>
          </p:cNvPr>
          <p:cNvSpPr txBox="1">
            <a:spLocks/>
          </p:cNvSpPr>
          <p:nvPr/>
        </p:nvSpPr>
        <p:spPr>
          <a:xfrm>
            <a:off x="1056313" y="2308324"/>
            <a:ext cx="10080625" cy="2783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Text (Arial Regular </a:t>
            </a:r>
            <a:r>
              <a:rPr lang="sk-SK" sz="18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 </a:t>
            </a:r>
          </a:p>
          <a:p>
            <a:pPr marL="342900" indent="-342900" algn="l">
              <a:buFont typeface="Arial" panose="020B0604020202020204" pitchFamily="34" charset="0"/>
              <a:buBlip>
                <a:blip r:embed="rId3"/>
              </a:buBlip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K" sz="180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</a:p>
          <a:p>
            <a:pPr algn="l"/>
            <a:endParaRPr lang="en-SK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8B1400-D93C-431B-953E-1C86EFD83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rgbClr val="B71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742A85-8C8B-8553-FA91-1D5FF12D7017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77130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004C9C-138E-172C-32A1-F05D1EA72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13" y="917928"/>
            <a:ext cx="10080000" cy="599787"/>
          </a:xfrm>
        </p:spPr>
        <p:txBody>
          <a:bodyPr wrap="none" lIns="0" tIns="0" rIns="0" bIns="0" anchor="t" anchorCtr="0">
            <a:normAutofit/>
          </a:bodyPr>
          <a:lstStyle/>
          <a:p>
            <a:pPr algn="l"/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 (Arial Bold </a:t>
            </a:r>
            <a:r>
              <a:rPr lang="sk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SK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C02EA5-2748-290A-6BE0-5453CC0D872A}"/>
              </a:ext>
            </a:extLst>
          </p:cNvPr>
          <p:cNvSpPr txBox="1">
            <a:spLocks/>
          </p:cNvSpPr>
          <p:nvPr/>
        </p:nvSpPr>
        <p:spPr>
          <a:xfrm>
            <a:off x="1056313" y="1614825"/>
            <a:ext cx="10080626" cy="430792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 (Arial Bold 2</a:t>
            </a:r>
            <a:r>
              <a:rPr lang="sk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K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172632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Nadpis (Arial Bold 35p)</vt:lpstr>
      <vt:lpstr>Nadpis (Arial Bold 35p)</vt:lpstr>
      <vt:lpstr>Nadpis (Arial Bold 35p)</vt:lpstr>
      <vt:lpstr>Nadpis (Arial Bold 35p)</vt:lpstr>
      <vt:lpstr>Nadpis (Arial Bold 35p)</vt:lpstr>
      <vt:lpstr>Nadpis (Arial Bold 35p)</vt:lpstr>
      <vt:lpstr>Nadpis (Arial Bold 35p)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Ľuboš Kips</dc:creator>
  <cp:lastModifiedBy>Jabůrková Lenka</cp:lastModifiedBy>
  <cp:revision>5</cp:revision>
  <dcterms:created xsi:type="dcterms:W3CDTF">2024-06-17T13:22:58Z</dcterms:created>
  <dcterms:modified xsi:type="dcterms:W3CDTF">2024-06-26T13:27:54Z</dcterms:modified>
</cp:coreProperties>
</file>